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6F2B7-AE33-42A5-B89A-025EC652EB1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F526-1ECC-47CA-A174-C3BD80616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45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6F2B7-AE33-42A5-B89A-025EC652EB1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F526-1ECC-47CA-A174-C3BD80616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540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6F2B7-AE33-42A5-B89A-025EC652EB1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F526-1ECC-47CA-A174-C3BD80616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765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6F2B7-AE33-42A5-B89A-025EC652EB1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F526-1ECC-47CA-A174-C3BD80616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209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6F2B7-AE33-42A5-B89A-025EC652EB1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F526-1ECC-47CA-A174-C3BD80616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0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6F2B7-AE33-42A5-B89A-025EC652EB1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F526-1ECC-47CA-A174-C3BD80616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17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6F2B7-AE33-42A5-B89A-025EC652EB1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F526-1ECC-47CA-A174-C3BD80616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558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6F2B7-AE33-42A5-B89A-025EC652EB1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F526-1ECC-47CA-A174-C3BD80616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484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6F2B7-AE33-42A5-B89A-025EC652EB1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F526-1ECC-47CA-A174-C3BD80616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8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6F2B7-AE33-42A5-B89A-025EC652EB1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F526-1ECC-47CA-A174-C3BD80616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065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6F2B7-AE33-42A5-B89A-025EC652EB1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F526-1ECC-47CA-A174-C3BD80616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643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6F2B7-AE33-42A5-B89A-025EC652EB13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0F526-1ECC-47CA-A174-C3BD80616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206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0918749"/>
              </p:ext>
            </p:extLst>
          </p:nvPr>
        </p:nvGraphicFramePr>
        <p:xfrm>
          <a:off x="2067607" y="1518881"/>
          <a:ext cx="6608849" cy="50462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4193"/>
                <a:gridCol w="303919"/>
                <a:gridCol w="920217"/>
                <a:gridCol w="4680520"/>
              </a:tblGrid>
              <a:tr h="2544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8-00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8-15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Нужно лагерь открывать!</a:t>
                      </a:r>
                      <a:endParaRPr lang="ru-RU" sz="1600" b="1" i="1" dirty="0">
                        <a:effectLst/>
                        <a:latin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9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8-15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8-30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Эй, ты соня, хватить спать,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Пора зарядку начинать!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09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9-00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9-30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Да, да, да!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Завтракать идти пора!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421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9.30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12-00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Будем мы работать, гулять,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 закалкой заниматься!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Забав так много чудесных,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 занятий интересных!»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819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12-00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12.30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Время обеда настало и вот-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Весь наш отряд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 столовой идёт!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58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12.30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13.25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Только бездельники маются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Ребята по интересам занимаются.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13.25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13.35. 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13.35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14.00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Полдник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Оздоровительные процедуры.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Вот теперь домой пойдём,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Завтра снова мы придём.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494" marR="3349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9552" y="260648"/>
            <a:ext cx="828092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normalizeH="0" baseline="0" dirty="0" smtClean="0">
                <a:ln w="11430">
                  <a:noFill/>
                </a:ln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РЕЖИМ РАБОТЫ пришкольного ЛАГЕРЯ </a:t>
            </a:r>
            <a:r>
              <a:rPr kumimoji="0" lang="ru-RU" altLang="ru-RU" sz="3600" b="1" i="0" u="none" strike="noStrike" normalizeH="0" dirty="0" smtClean="0">
                <a:ln w="11430">
                  <a:noFill/>
                </a:ln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altLang="ru-RU" sz="3600" b="1" i="0" u="none" strike="noStrike" normalizeH="0" baseline="0" dirty="0" smtClean="0">
                <a:ln w="11430">
                  <a:noFill/>
                </a:ln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«ДРУЖБА»</a:t>
            </a:r>
            <a:endParaRPr kumimoji="0" lang="ru-RU" altLang="ru-RU" sz="3600" b="1" i="0" u="none" strike="noStrike" normalizeH="0" baseline="0" dirty="0" smtClean="0">
              <a:ln w="11430">
                <a:noFill/>
              </a:ln>
              <a:solidFill>
                <a:srgbClr val="FF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600" b="1" i="0" u="none" strike="noStrike" normalizeH="0" baseline="0" dirty="0" smtClean="0">
              <a:ln w="11430">
                <a:noFill/>
              </a:ln>
              <a:solidFill>
                <a:srgbClr val="FF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Лилия\Desktop\Новая папка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43" y="1511608"/>
            <a:ext cx="1933329" cy="270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97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Экран (4:3)</PresentationFormat>
  <Paragraphs>50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Лилия</dc:creator>
  <cp:lastModifiedBy>Лилия</cp:lastModifiedBy>
  <cp:revision>2</cp:revision>
  <dcterms:created xsi:type="dcterms:W3CDTF">2017-05-12T09:47:19Z</dcterms:created>
  <dcterms:modified xsi:type="dcterms:W3CDTF">2017-05-12T09:47:52Z</dcterms:modified>
</cp:coreProperties>
</file>